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8" r:id="rId1"/>
    <p:sldMasterId id="2147483648" r:id="rId2"/>
    <p:sldMasterId id="2147483656" r:id="rId3"/>
    <p:sldMasterId id="2147483660" r:id="rId4"/>
    <p:sldMasterId id="2147483662" r:id="rId5"/>
  </p:sldMasterIdLst>
  <p:sldIdLst>
    <p:sldId id="257" r:id="rId6"/>
    <p:sldId id="258" r:id="rId7"/>
    <p:sldId id="271" r:id="rId8"/>
    <p:sldId id="259" r:id="rId9"/>
    <p:sldId id="264" r:id="rId10"/>
    <p:sldId id="260" r:id="rId11"/>
    <p:sldId id="267" r:id="rId12"/>
    <p:sldId id="272" r:id="rId13"/>
    <p:sldId id="261" r:id="rId14"/>
    <p:sldId id="268" r:id="rId15"/>
    <p:sldId id="270" r:id="rId16"/>
    <p:sldId id="275" r:id="rId17"/>
    <p:sldId id="274" r:id="rId18"/>
    <p:sldId id="269" r:id="rId19"/>
    <p:sldId id="262" r:id="rId20"/>
    <p:sldId id="263" r:id="rId21"/>
  </p:sldIdLst>
  <p:sldSz cx="12192000" cy="6858000"/>
  <p:notesSz cx="6858000" cy="9144000"/>
  <p:embeddedFontLst>
    <p:embeddedFont>
      <p:font typeface="KoPub돋움체 Light" panose="02020603020101020101" pitchFamily="18" charset="-127"/>
      <p:regular r:id="rId22"/>
    </p:embeddedFont>
    <p:embeddedFont>
      <p:font typeface="KoPub바탕체 Bold" panose="02020603020101020101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휴먼편지체" panose="02030504000101010101" pitchFamily="18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3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1958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92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149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79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457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869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3032760" y="1996440"/>
            <a:ext cx="6126480" cy="286512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98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3810" y="998220"/>
            <a:ext cx="12184380" cy="486156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598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3810" y="315686"/>
            <a:ext cx="12184380" cy="622662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459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3032760" y="1996440"/>
            <a:ext cx="6126480" cy="286512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032760" y="1996440"/>
            <a:ext cx="6126480" cy="286512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37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Kim-JeongUng/Unity3D_ArAvoidPlanet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cGZ2xfSoNo&amp;t=1s" TargetMode="External"/><Relationship Id="rId2" Type="http://schemas.openxmlformats.org/officeDocument/2006/relationships/hyperlink" Target="https://pgtd.tistory.com/category/%EB%8F%99%EB%AC%BC%20%EC%86%8C%EB%A6%AC%20%ED%9A%A8%EA%B3%BC%EC%9D%8C/-%20%EC%95%BC%EC%83%9D%EB%8F%99%EB%AC%BC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672024" y="3718560"/>
            <a:ext cx="4860473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85403" y="2677775"/>
            <a:ext cx="6021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3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Ar</a:t>
            </a:r>
            <a:r>
              <a:rPr lang="en-US" altLang="ko-KR" sz="5400" spc="3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Avoid Asteroid</a:t>
            </a:r>
            <a:endParaRPr lang="ko-KR" altLang="en-US" sz="5400" spc="3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84928" y="3748148"/>
            <a:ext cx="482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20175308 </a:t>
            </a:r>
            <a:r>
              <a:rPr lang="ko-KR" altLang="en-US" sz="28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빅데이터학과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김정웅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507AF6-4D10-4287-BB2D-8F3CABFAE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0819">
            <a:off x="97332" y="4596923"/>
            <a:ext cx="3078005" cy="179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16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9565" y="816039"/>
            <a:ext cx="10919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03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253" y="1631052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90739" y="780737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746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702217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29784" y="6680199"/>
            <a:ext cx="360000" cy="0"/>
          </a:xfrm>
          <a:prstGeom prst="line">
            <a:avLst/>
          </a:prstGeom>
          <a:ln w="444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5573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8B89F58-D928-48A4-91D2-F4A64F1A1E2F}"/>
              </a:ext>
            </a:extLst>
          </p:cNvPr>
          <p:cNvSpPr txBox="1"/>
          <p:nvPr/>
        </p:nvSpPr>
        <p:spPr>
          <a:xfrm>
            <a:off x="430417" y="2185050"/>
            <a:ext cx="1880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스크립트 소개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가상 버튼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2BDED9-833A-4395-B90F-6EEFAED32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688" y="909635"/>
            <a:ext cx="5725324" cy="440116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B2CCFAF-51AB-4D97-B648-F543995E5A96}"/>
              </a:ext>
            </a:extLst>
          </p:cNvPr>
          <p:cNvSpPr/>
          <p:nvPr/>
        </p:nvSpPr>
        <p:spPr>
          <a:xfrm>
            <a:off x="6129784" y="4899171"/>
            <a:ext cx="1999148" cy="3942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60E237-A630-46D5-B42B-25D4F9595147}"/>
              </a:ext>
            </a:extLst>
          </p:cNvPr>
          <p:cNvSpPr/>
          <p:nvPr/>
        </p:nvSpPr>
        <p:spPr>
          <a:xfrm>
            <a:off x="3874688" y="3315050"/>
            <a:ext cx="902487" cy="3942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871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9565" y="816039"/>
            <a:ext cx="10919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03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253" y="1631052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90739" y="780737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746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702217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29784" y="6680199"/>
            <a:ext cx="360000" cy="0"/>
          </a:xfrm>
          <a:prstGeom prst="line">
            <a:avLst/>
          </a:prstGeom>
          <a:ln w="444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5573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8B89F58-D928-48A4-91D2-F4A64F1A1E2F}"/>
              </a:ext>
            </a:extLst>
          </p:cNvPr>
          <p:cNvSpPr txBox="1"/>
          <p:nvPr/>
        </p:nvSpPr>
        <p:spPr>
          <a:xfrm>
            <a:off x="430417" y="2185050"/>
            <a:ext cx="1880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스크립트 소개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가상 버튼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BD816D-5165-4AA0-B408-3D62F03BA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550" y="905554"/>
            <a:ext cx="6705600" cy="2324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808AD5-5A7C-4626-880D-B519A1DBE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452" y="3916268"/>
            <a:ext cx="4704623" cy="17824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36C245-FF7E-4347-A6B4-F0716553B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453" y="3565321"/>
            <a:ext cx="3427195" cy="2249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AFC53B-139E-40D2-8A87-E22943EDE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955" y="3847532"/>
            <a:ext cx="3845629" cy="185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67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9565" y="816039"/>
            <a:ext cx="10919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03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253" y="1631052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90739" y="780737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746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702217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29784" y="6680199"/>
            <a:ext cx="360000" cy="0"/>
          </a:xfrm>
          <a:prstGeom prst="line">
            <a:avLst/>
          </a:prstGeom>
          <a:ln w="444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5573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8B89F58-D928-48A4-91D2-F4A64F1A1E2F}"/>
              </a:ext>
            </a:extLst>
          </p:cNvPr>
          <p:cNvSpPr txBox="1"/>
          <p:nvPr/>
        </p:nvSpPr>
        <p:spPr>
          <a:xfrm>
            <a:off x="430417" y="2185050"/>
            <a:ext cx="1880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스크립트 소개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아이템 장착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F0463F-E897-40FF-AE67-E67E8FAD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27" y="1399892"/>
            <a:ext cx="9373908" cy="20291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0FCEFD-8946-4120-98DB-1A00AE876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727" y="3830466"/>
            <a:ext cx="6535062" cy="24482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BAB26C-3135-4EF9-8AA5-32FCAFDE4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076" y="4967510"/>
            <a:ext cx="2343477" cy="8287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3FD2AD-AEEA-42D0-A740-F4EC39ED8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132" y="3794444"/>
            <a:ext cx="3248478" cy="9050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3B8AC1-A383-47E8-93F1-5D1687ABB900}"/>
              </a:ext>
            </a:extLst>
          </p:cNvPr>
          <p:cNvSpPr txBox="1"/>
          <p:nvPr/>
        </p:nvSpPr>
        <p:spPr>
          <a:xfrm>
            <a:off x="2449586" y="1139204"/>
            <a:ext cx="101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Items.cs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C0A02B-38ED-41C8-B270-CBECBF99E837}"/>
              </a:ext>
            </a:extLst>
          </p:cNvPr>
          <p:cNvSpPr txBox="1"/>
          <p:nvPr/>
        </p:nvSpPr>
        <p:spPr>
          <a:xfrm>
            <a:off x="2449586" y="3567833"/>
            <a:ext cx="101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Items.cs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7B7ED42-D0EE-41B1-BF09-957A4F695ED3}"/>
              </a:ext>
            </a:extLst>
          </p:cNvPr>
          <p:cNvSpPr/>
          <p:nvPr/>
        </p:nvSpPr>
        <p:spPr>
          <a:xfrm>
            <a:off x="7062698" y="4447227"/>
            <a:ext cx="1066233" cy="3344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87B13B2-7656-426E-9B96-08D010866DE6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8128931" y="4447227"/>
            <a:ext cx="1694577" cy="167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661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9565" y="816039"/>
            <a:ext cx="10919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03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253" y="1631052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90739" y="780737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746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702217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29784" y="6680199"/>
            <a:ext cx="360000" cy="0"/>
          </a:xfrm>
          <a:prstGeom prst="line">
            <a:avLst/>
          </a:prstGeom>
          <a:ln w="444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5573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8B89F58-D928-48A4-91D2-F4A64F1A1E2F}"/>
              </a:ext>
            </a:extLst>
          </p:cNvPr>
          <p:cNvSpPr txBox="1"/>
          <p:nvPr/>
        </p:nvSpPr>
        <p:spPr>
          <a:xfrm>
            <a:off x="430417" y="2185050"/>
            <a:ext cx="1880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스크립트 소개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아이템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194BE5-F9C6-48AB-8663-42B321105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766" y="2732188"/>
            <a:ext cx="5630061" cy="552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03239A-9CC6-43F1-BA66-0FBBFD02B61D}"/>
              </a:ext>
            </a:extLst>
          </p:cNvPr>
          <p:cNvSpPr txBox="1"/>
          <p:nvPr/>
        </p:nvSpPr>
        <p:spPr>
          <a:xfrm>
            <a:off x="3623214" y="2454454"/>
            <a:ext cx="101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Items.cs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782F230-5E34-415A-A6BB-2FC49FE77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766" y="3685279"/>
            <a:ext cx="6239746" cy="12479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2A90F2-D54E-473F-A8BE-14BD979A88E5}"/>
              </a:ext>
            </a:extLst>
          </p:cNvPr>
          <p:cNvSpPr txBox="1"/>
          <p:nvPr/>
        </p:nvSpPr>
        <p:spPr>
          <a:xfrm>
            <a:off x="3623213" y="3415561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AllSkill.cs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AA438F4-507B-4171-B4AE-87B3E310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342" y="1639441"/>
            <a:ext cx="3248478" cy="905001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0E6A6209-F004-4077-932F-552E82718A73}"/>
              </a:ext>
            </a:extLst>
          </p:cNvPr>
          <p:cNvSpPr/>
          <p:nvPr/>
        </p:nvSpPr>
        <p:spPr>
          <a:xfrm>
            <a:off x="7717041" y="2096184"/>
            <a:ext cx="486562" cy="2522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E7D0018-A77E-4D0C-8C83-5BCE9C4E516D}"/>
              </a:ext>
            </a:extLst>
          </p:cNvPr>
          <p:cNvCxnSpPr>
            <a:stCxn id="18" idx="4"/>
          </p:cNvCxnSpPr>
          <p:nvPr/>
        </p:nvCxnSpPr>
        <p:spPr>
          <a:xfrm>
            <a:off x="7960322" y="2348402"/>
            <a:ext cx="411061" cy="66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886179E-1501-4D20-A52C-3E50F373E8CC}"/>
              </a:ext>
            </a:extLst>
          </p:cNvPr>
          <p:cNvCxnSpPr>
            <a:cxnSpLocks/>
          </p:cNvCxnSpPr>
          <p:nvPr/>
        </p:nvCxnSpPr>
        <p:spPr>
          <a:xfrm flipH="1">
            <a:off x="6065968" y="3209763"/>
            <a:ext cx="2364967" cy="507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501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9565" y="816039"/>
            <a:ext cx="10919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03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253" y="1631052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90739" y="780737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746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702217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29784" y="6680199"/>
            <a:ext cx="360000" cy="0"/>
          </a:xfrm>
          <a:prstGeom prst="line">
            <a:avLst/>
          </a:prstGeom>
          <a:ln w="444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5573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8B89F58-D928-48A4-91D2-F4A64F1A1E2F}"/>
              </a:ext>
            </a:extLst>
          </p:cNvPr>
          <p:cNvSpPr txBox="1"/>
          <p:nvPr/>
        </p:nvSpPr>
        <p:spPr>
          <a:xfrm>
            <a:off x="169931" y="2185050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스크립트 소개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메모리 내 데이터저장</a:t>
            </a:r>
            <a:endParaRPr lang="ko-KR" altLang="en-US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3B8AC1-A383-47E8-93F1-5D1687ABB900}"/>
              </a:ext>
            </a:extLst>
          </p:cNvPr>
          <p:cNvSpPr txBox="1"/>
          <p:nvPr/>
        </p:nvSpPr>
        <p:spPr>
          <a:xfrm>
            <a:off x="2810313" y="1558654"/>
            <a:ext cx="1508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SpaceShip.cs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C0A02B-38ED-41C8-B270-CBECBF99E837}"/>
              </a:ext>
            </a:extLst>
          </p:cNvPr>
          <p:cNvSpPr txBox="1"/>
          <p:nvPr/>
        </p:nvSpPr>
        <p:spPr>
          <a:xfrm>
            <a:off x="2793535" y="2913491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EndSceneGE.cs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AF747B5-BD93-4090-A24B-71E86E49D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1" y="1828410"/>
            <a:ext cx="3524742" cy="523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72E00A4-7DB4-4CB9-AA55-B28585D07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302" y="3188029"/>
            <a:ext cx="5295900" cy="18764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A15D6A-C752-450C-8FAC-6E8478961A26}"/>
              </a:ext>
            </a:extLst>
          </p:cNvPr>
          <p:cNvSpPr txBox="1"/>
          <p:nvPr/>
        </p:nvSpPr>
        <p:spPr>
          <a:xfrm>
            <a:off x="3123128" y="6033867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Hub : Kim-</a:t>
            </a:r>
            <a:r>
              <a:rPr lang="en-US" altLang="ko-KR" dirty="0" err="1"/>
              <a:t>JeongUng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F2AA4C-B6EF-445A-AACF-7F14C870CEBD}"/>
              </a:ext>
            </a:extLst>
          </p:cNvPr>
          <p:cNvSpPr txBox="1"/>
          <p:nvPr/>
        </p:nvSpPr>
        <p:spPr>
          <a:xfrm>
            <a:off x="5882217" y="6033868"/>
            <a:ext cx="65631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https://github.com/Kim-JeongUng/Unity3D_ArAvoidPlanet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70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9565" y="816039"/>
            <a:ext cx="10919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04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253" y="1631052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90739" y="780737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746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702217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29784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557350" y="6680199"/>
            <a:ext cx="360000" cy="0"/>
          </a:xfrm>
          <a:prstGeom prst="line">
            <a:avLst/>
          </a:prstGeom>
          <a:ln w="444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B86EA9-7D58-497A-A519-E0C2B0100BC5}"/>
              </a:ext>
            </a:extLst>
          </p:cNvPr>
          <p:cNvSpPr txBox="1"/>
          <p:nvPr/>
        </p:nvSpPr>
        <p:spPr>
          <a:xfrm>
            <a:off x="373937" y="2154272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구현 시 문제점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B815F9-E881-49C7-A6E8-E97208D6D8C8}"/>
              </a:ext>
            </a:extLst>
          </p:cNvPr>
          <p:cNvSpPr txBox="1"/>
          <p:nvPr/>
        </p:nvSpPr>
        <p:spPr>
          <a:xfrm>
            <a:off x="2959827" y="1323870"/>
            <a:ext cx="819753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가상버튼을 누르지 않았음에도 조명환경에 따라 가상버튼이 클릭되는 어려움을 겪었다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1"/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-&gt;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버튼 자체에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bool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형 플래그를 두고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0.3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초 이상 눌렸을 경우 눌린 것으로 판단했다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현재 마커가 인식되었다는 변수를 저장하고 플레이어에게 전달하는 것에 어려움을 겪었다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1"/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-&gt; </a:t>
            </a:r>
            <a:r>
              <a:rPr lang="ko-KR" altLang="en-US" sz="16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사전정의된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Default Trackable </a:t>
            </a:r>
            <a:r>
              <a:rPr lang="en-US" altLang="ko-KR" sz="16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Evenet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Handler(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마커 인식 파악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).cs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변경할 경우 오류 발생으로 프로젝트가 강제 종료되는 현상이 발생했다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 스크립트를 </a:t>
            </a:r>
            <a:r>
              <a:rPr lang="ko-KR" altLang="en-US" sz="16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오버라이드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한 새 스크립트를 만들고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인식 상태를 새로운 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bool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변수에 저장했다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1171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672024" y="3718560"/>
            <a:ext cx="4860473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20503" y="2550497"/>
            <a:ext cx="57509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300" dirty="0">
                <a:solidFill>
                  <a:schemeClr val="bg1"/>
                </a:solidFill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THANK YOU</a:t>
            </a:r>
            <a:endParaRPr lang="ko-KR" altLang="en-US" sz="6600" spc="300" dirty="0">
              <a:solidFill>
                <a:schemeClr val="bg1"/>
              </a:solidFill>
              <a:latin typeface="KoPub바탕체 Bold" panose="02020603020101020101" pitchFamily="18" charset="-127"/>
              <a:ea typeface="KoPub바탕체 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97607" y="3748148"/>
            <a:ext cx="2796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FOR LISTENING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3171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1918" y="2290822"/>
            <a:ext cx="10823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01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4606" y="3105835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36543" y="3105835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38480" y="3105835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40417" y="3105835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855" y="2290821"/>
            <a:ext cx="10823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02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05792" y="2290820"/>
            <a:ext cx="10823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03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07729" y="2290819"/>
            <a:ext cx="10823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04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63092" y="2255520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455521" y="2255520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78430" y="2255520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255619" y="2255520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70473" y="3629052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72410" y="3629052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에셋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소개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25347" y="3629052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스크립트 소개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463699" y="3629052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구현 시 문제점</a:t>
            </a:r>
          </a:p>
        </p:txBody>
      </p:sp>
    </p:spTree>
    <p:extLst>
      <p:ext uri="{BB962C8B-B14F-4D97-AF65-F5344CB8AC3E}">
        <p14:creationId xmlns:p14="http://schemas.microsoft.com/office/powerpoint/2010/main" val="421804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9565" y="816039"/>
            <a:ext cx="10823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01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253" y="1631052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90739" y="780737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74650" y="6680199"/>
            <a:ext cx="360000" cy="0"/>
          </a:xfrm>
          <a:prstGeom prst="line">
            <a:avLst/>
          </a:prstGeom>
          <a:ln w="444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702217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29784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5573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E932D6-F9F4-4E7C-917E-A7228972C117}"/>
              </a:ext>
            </a:extLst>
          </p:cNvPr>
          <p:cNvSpPr txBox="1"/>
          <p:nvPr/>
        </p:nvSpPr>
        <p:spPr>
          <a:xfrm>
            <a:off x="743003" y="2154272"/>
            <a:ext cx="12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게임소개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EC7BD3-E21F-4EA5-9079-E134CBB60F5D}"/>
              </a:ext>
            </a:extLst>
          </p:cNvPr>
          <p:cNvSpPr/>
          <p:nvPr/>
        </p:nvSpPr>
        <p:spPr>
          <a:xfrm>
            <a:off x="2560754" y="2092450"/>
            <a:ext cx="2262913" cy="58722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 체력 </a:t>
            </a:r>
            <a:r>
              <a:rPr lang="en-US" altLang="ko-KR" dirty="0"/>
              <a:t>&gt; 0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0F9AD2-038A-4DF8-9E90-155D7B032234}"/>
              </a:ext>
            </a:extLst>
          </p:cNvPr>
          <p:cNvSpPr/>
          <p:nvPr/>
        </p:nvSpPr>
        <p:spPr>
          <a:xfrm>
            <a:off x="4070465" y="4184011"/>
            <a:ext cx="1255472" cy="58722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</a:t>
            </a:r>
            <a:r>
              <a:rPr lang="en-US" altLang="ko-KR" dirty="0"/>
              <a:t>* 4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495C50-B99A-4E9D-82D8-7AAC74072142}"/>
              </a:ext>
            </a:extLst>
          </p:cNvPr>
          <p:cNvSpPr/>
          <p:nvPr/>
        </p:nvSpPr>
        <p:spPr>
          <a:xfrm>
            <a:off x="4050295" y="3370948"/>
            <a:ext cx="1275641" cy="58722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장애물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8AB463-64A2-4049-B6C8-6B29075DFBC5}"/>
              </a:ext>
            </a:extLst>
          </p:cNvPr>
          <p:cNvSpPr/>
          <p:nvPr/>
        </p:nvSpPr>
        <p:spPr>
          <a:xfrm>
            <a:off x="5864131" y="2092450"/>
            <a:ext cx="2262913" cy="58722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End Scene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B292B1-BCBE-4FB8-B0B2-FB2EB5382E1F}"/>
              </a:ext>
            </a:extLst>
          </p:cNvPr>
          <p:cNvSpPr/>
          <p:nvPr/>
        </p:nvSpPr>
        <p:spPr>
          <a:xfrm>
            <a:off x="8690983" y="4184010"/>
            <a:ext cx="1255472" cy="58722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가상버튼 클릭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57597F-1A3E-4D73-8539-6E07503D1F33}"/>
              </a:ext>
            </a:extLst>
          </p:cNvPr>
          <p:cNvSpPr/>
          <p:nvPr/>
        </p:nvSpPr>
        <p:spPr>
          <a:xfrm>
            <a:off x="7323886" y="4184010"/>
            <a:ext cx="1255472" cy="58722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장착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C18F1E-9EE7-44B2-9FCD-E1A198C5F613}"/>
              </a:ext>
            </a:extLst>
          </p:cNvPr>
          <p:cNvSpPr/>
          <p:nvPr/>
        </p:nvSpPr>
        <p:spPr>
          <a:xfrm>
            <a:off x="2281617" y="3815562"/>
            <a:ext cx="1255472" cy="58722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Spawn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7390A14-CF83-4C0C-8610-4DAF39619233}"/>
              </a:ext>
            </a:extLst>
          </p:cNvPr>
          <p:cNvCxnSpPr>
            <a:stCxn id="3" idx="2"/>
            <a:endCxn id="18" idx="0"/>
          </p:cNvCxnSpPr>
          <p:nvPr/>
        </p:nvCxnSpPr>
        <p:spPr>
          <a:xfrm flipH="1">
            <a:off x="2909353" y="2679677"/>
            <a:ext cx="782858" cy="113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098268E-701B-4B37-BD7A-4B3EC3EDA2CA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 flipV="1">
            <a:off x="3537089" y="3664562"/>
            <a:ext cx="513206" cy="44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E7D9FD6-2C23-440C-B554-CB3C54A67AC1}"/>
              </a:ext>
            </a:extLst>
          </p:cNvPr>
          <p:cNvCxnSpPr>
            <a:cxnSpLocks/>
            <a:stCxn id="18" idx="3"/>
            <a:endCxn id="12" idx="1"/>
          </p:cNvCxnSpPr>
          <p:nvPr/>
        </p:nvCxnSpPr>
        <p:spPr>
          <a:xfrm>
            <a:off x="3537089" y="4109176"/>
            <a:ext cx="533376" cy="368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94F62EE-6FF6-43D2-A9F5-772DF7F5F0BB}"/>
              </a:ext>
            </a:extLst>
          </p:cNvPr>
          <p:cNvSpPr/>
          <p:nvPr/>
        </p:nvSpPr>
        <p:spPr>
          <a:xfrm>
            <a:off x="7323886" y="3370947"/>
            <a:ext cx="1255472" cy="58722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체력 감소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1ADF2E-A8A6-49EB-9C39-3AAA442E50ED}"/>
              </a:ext>
            </a:extLst>
          </p:cNvPr>
          <p:cNvSpPr/>
          <p:nvPr/>
        </p:nvSpPr>
        <p:spPr>
          <a:xfrm>
            <a:off x="5511161" y="4184010"/>
            <a:ext cx="1681366" cy="58722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 충돌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0FA1EE-BDA2-4484-A9C3-D3D0CF401ECD}"/>
              </a:ext>
            </a:extLst>
          </p:cNvPr>
          <p:cNvSpPr/>
          <p:nvPr/>
        </p:nvSpPr>
        <p:spPr>
          <a:xfrm>
            <a:off x="10081957" y="4184010"/>
            <a:ext cx="1442916" cy="58722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 사용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5B62BBC-4B73-426E-A97A-5C347BB3F0A9}"/>
              </a:ext>
            </a:extLst>
          </p:cNvPr>
          <p:cNvCxnSpPr>
            <a:cxnSpLocks/>
            <a:stCxn id="14" idx="3"/>
            <a:endCxn id="53" idx="1"/>
          </p:cNvCxnSpPr>
          <p:nvPr/>
        </p:nvCxnSpPr>
        <p:spPr>
          <a:xfrm flipV="1">
            <a:off x="5325936" y="3651370"/>
            <a:ext cx="187919" cy="13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D8FC5BF-23BD-4304-B9A6-E10816E550D9}"/>
              </a:ext>
            </a:extLst>
          </p:cNvPr>
          <p:cNvCxnSpPr>
            <a:cxnSpLocks/>
            <a:stCxn id="12" idx="3"/>
            <a:endCxn id="28" idx="1"/>
          </p:cNvCxnSpPr>
          <p:nvPr/>
        </p:nvCxnSpPr>
        <p:spPr>
          <a:xfrm flipV="1">
            <a:off x="5325937" y="4477624"/>
            <a:ext cx="185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D95FDAE-0041-4C34-8CE4-347A01D5A447}"/>
              </a:ext>
            </a:extLst>
          </p:cNvPr>
          <p:cNvCxnSpPr>
            <a:cxnSpLocks/>
            <a:stCxn id="53" idx="3"/>
            <a:endCxn id="27" idx="1"/>
          </p:cNvCxnSpPr>
          <p:nvPr/>
        </p:nvCxnSpPr>
        <p:spPr>
          <a:xfrm>
            <a:off x="7195221" y="3651370"/>
            <a:ext cx="128665" cy="13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F590548-987E-464E-B07E-B5CE59287EA0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>
          <a:xfrm>
            <a:off x="7192527" y="4477624"/>
            <a:ext cx="131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67DC2D2-8BC7-473E-B539-766937138067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8579358" y="4477624"/>
            <a:ext cx="111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B4FE4FD-2DC5-4A1C-90E3-6BEF2307932E}"/>
              </a:ext>
            </a:extLst>
          </p:cNvPr>
          <p:cNvCxnSpPr>
            <a:cxnSpLocks/>
          </p:cNvCxnSpPr>
          <p:nvPr/>
        </p:nvCxnSpPr>
        <p:spPr>
          <a:xfrm>
            <a:off x="9946455" y="4477623"/>
            <a:ext cx="135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4A7AA33-0AAF-4243-81B9-0C08A99E75C7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4823667" y="2386064"/>
            <a:ext cx="10404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9C70201-8AEF-4AF0-95E9-B19264C0A201}"/>
              </a:ext>
            </a:extLst>
          </p:cNvPr>
          <p:cNvSpPr txBox="1"/>
          <p:nvPr/>
        </p:nvSpPr>
        <p:spPr>
          <a:xfrm>
            <a:off x="5046964" y="209245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false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DB546F4-B983-41E0-843A-F9C6E66DBBD0}"/>
              </a:ext>
            </a:extLst>
          </p:cNvPr>
          <p:cNvSpPr txBox="1"/>
          <p:nvPr/>
        </p:nvSpPr>
        <p:spPr>
          <a:xfrm>
            <a:off x="2697732" y="298842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true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FF8EECF-E312-465E-94E0-B44240935672}"/>
              </a:ext>
            </a:extLst>
          </p:cNvPr>
          <p:cNvSpPr/>
          <p:nvPr/>
        </p:nvSpPr>
        <p:spPr>
          <a:xfrm>
            <a:off x="5513855" y="3357756"/>
            <a:ext cx="1681366" cy="58722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 충돌</a:t>
            </a:r>
          </a:p>
        </p:txBody>
      </p:sp>
    </p:spTree>
    <p:extLst>
      <p:ext uri="{BB962C8B-B14F-4D97-AF65-F5344CB8AC3E}">
        <p14:creationId xmlns:p14="http://schemas.microsoft.com/office/powerpoint/2010/main" val="98043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9565" y="816039"/>
            <a:ext cx="10823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01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253" y="1631052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90739" y="780737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74650" y="6680199"/>
            <a:ext cx="360000" cy="0"/>
          </a:xfrm>
          <a:prstGeom prst="line">
            <a:avLst/>
          </a:prstGeom>
          <a:ln w="444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702217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29784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5573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E932D6-F9F4-4E7C-917E-A7228972C117}"/>
              </a:ext>
            </a:extLst>
          </p:cNvPr>
          <p:cNvSpPr txBox="1"/>
          <p:nvPr/>
        </p:nvSpPr>
        <p:spPr>
          <a:xfrm>
            <a:off x="743003" y="2154272"/>
            <a:ext cx="12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게임소개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" name="AR Avoid Planet">
            <a:hlinkClick r:id="" action="ppaction://media"/>
            <a:extLst>
              <a:ext uri="{FF2B5EF4-FFF2-40B4-BE49-F238E27FC236}">
                <a16:creationId xmlns:a16="http://schemas.microsoft.com/office/drawing/2014/main" id="{87C0A048-D000-482A-91AA-D6848F5C19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5787" y="643725"/>
            <a:ext cx="9710581" cy="546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6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9565" y="816039"/>
            <a:ext cx="10823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01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253" y="1631052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90739" y="780737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74650" y="6680199"/>
            <a:ext cx="360000" cy="0"/>
          </a:xfrm>
          <a:prstGeom prst="line">
            <a:avLst/>
          </a:prstGeom>
          <a:ln w="444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702217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29784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5573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E932D6-F9F4-4E7C-917E-A7228972C117}"/>
              </a:ext>
            </a:extLst>
          </p:cNvPr>
          <p:cNvSpPr txBox="1"/>
          <p:nvPr/>
        </p:nvSpPr>
        <p:spPr>
          <a:xfrm>
            <a:off x="743003" y="2154272"/>
            <a:ext cx="12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게임소개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982F0-1404-4083-B2B4-5407041F9978}"/>
              </a:ext>
            </a:extLst>
          </p:cNvPr>
          <p:cNvSpPr txBox="1"/>
          <p:nvPr/>
        </p:nvSpPr>
        <p:spPr>
          <a:xfrm>
            <a:off x="3188805" y="135871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마커 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D84A97E-35EC-4D56-823A-D90C8A8C4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22" y="1444756"/>
            <a:ext cx="3672516" cy="18362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8CEA65-E699-41D8-A214-ADFAB0C40CCB}"/>
              </a:ext>
            </a:extLst>
          </p:cNvPr>
          <p:cNvSpPr txBox="1"/>
          <p:nvPr/>
        </p:nvSpPr>
        <p:spPr>
          <a:xfrm>
            <a:off x="3133501" y="4110717"/>
            <a:ext cx="81339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휴대폰으로만 조작 하는 일차원 적인 게임에서 벗어나 마커를 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이동시키고 가상버튼을 터치하여 플레이 하는 피하기 장르의 게임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어디에서나 쉽게 구할 수 있는 천원 지폐를 마커 이미지로 사용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원활한 플레이를 위해 목걸이형 휴대폰 거치대 필요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51B5288-B246-41BA-B010-EC0925696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1121">
            <a:off x="-65686" y="4331741"/>
            <a:ext cx="3078005" cy="1790412"/>
          </a:xfrm>
          <a:prstGeom prst="rect">
            <a:avLst/>
          </a:prstGeom>
        </p:spPr>
      </p:pic>
      <p:pic>
        <p:nvPicPr>
          <p:cNvPr id="14" name="그림 13" descr="사람이(가) 표시된 사진&#10;&#10;자동 생성된 설명">
            <a:extLst>
              <a:ext uri="{FF2B5EF4-FFF2-40B4-BE49-F238E27FC236}">
                <a16:creationId xmlns:a16="http://schemas.microsoft.com/office/drawing/2014/main" id="{433DFDC2-4376-4DEF-8DE3-EF9E9BDC11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" r="8034" b="11568"/>
          <a:stretch/>
        </p:blipFill>
        <p:spPr>
          <a:xfrm>
            <a:off x="8479085" y="624980"/>
            <a:ext cx="3712915" cy="2656034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4E8324BC-04F0-4EDC-A4C3-AF88D5082717}"/>
              </a:ext>
            </a:extLst>
          </p:cNvPr>
          <p:cNvSpPr/>
          <p:nvPr/>
        </p:nvSpPr>
        <p:spPr>
          <a:xfrm>
            <a:off x="10805020" y="2332139"/>
            <a:ext cx="727868" cy="10318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0769087-5FFE-492E-A32C-FA07BF5D5F63}"/>
              </a:ext>
            </a:extLst>
          </p:cNvPr>
          <p:cNvSpPr/>
          <p:nvPr/>
        </p:nvSpPr>
        <p:spPr>
          <a:xfrm>
            <a:off x="9078285" y="1272782"/>
            <a:ext cx="527110" cy="5159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345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9565" y="816039"/>
            <a:ext cx="10919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02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253" y="1631052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90739" y="780737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746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702217" y="6680199"/>
            <a:ext cx="360000" cy="0"/>
          </a:xfrm>
          <a:prstGeom prst="line">
            <a:avLst/>
          </a:prstGeom>
          <a:ln w="444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29784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5573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BD4E573-CD58-4D37-A83C-679583701E5B}"/>
              </a:ext>
            </a:extLst>
          </p:cNvPr>
          <p:cNvSpPr txBox="1"/>
          <p:nvPr/>
        </p:nvSpPr>
        <p:spPr>
          <a:xfrm>
            <a:off x="698119" y="2154272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에셋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소개</a:t>
            </a:r>
          </a:p>
        </p:txBody>
      </p:sp>
      <p:pic>
        <p:nvPicPr>
          <p:cNvPr id="3" name="그림 2" descr="어두운, 검은색, 동굴이(가) 표시된 사진&#10;&#10;자동 생성된 설명">
            <a:extLst>
              <a:ext uri="{FF2B5EF4-FFF2-40B4-BE49-F238E27FC236}">
                <a16:creationId xmlns:a16="http://schemas.microsoft.com/office/drawing/2014/main" id="{9900EF89-D7D8-4643-A1CD-14FE908C1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898" y="906824"/>
            <a:ext cx="2295525" cy="1971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88D523-E15D-4C6A-9766-59E09567C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250" y="3550916"/>
            <a:ext cx="2438400" cy="23050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22EA40-C9A9-43CB-BB17-6EC734D8917F}"/>
              </a:ext>
            </a:extLst>
          </p:cNvPr>
          <p:cNvSpPr txBox="1"/>
          <p:nvPr/>
        </p:nvSpPr>
        <p:spPr>
          <a:xfrm>
            <a:off x="5454651" y="1269316"/>
            <a:ext cx="3999742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Asteroid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장애물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스폰확률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60% 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부딪히면 체력이 감소하며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SpaceShip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보다 멀어질 경우 제거됩니다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* Asteroid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에셋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endParaRPr lang="ko-KR" altLang="en-US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90DF25-E42D-46A2-8497-1A8A29460E9A}"/>
              </a:ext>
            </a:extLst>
          </p:cNvPr>
          <p:cNvSpPr txBox="1"/>
          <p:nvPr/>
        </p:nvSpPr>
        <p:spPr>
          <a:xfrm>
            <a:off x="5454649" y="3974757"/>
            <a:ext cx="3925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Bomb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아이템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스폰확률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10% 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 시 </a:t>
            </a:r>
            <a:r>
              <a:rPr lang="ko-KR" altLang="en-US" sz="2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맵에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생성된 모든 장애물이 제거됩니다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* 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직접 제작</a:t>
            </a:r>
            <a:endParaRPr lang="en-US" altLang="ko-KR" sz="12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3475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9565" y="816039"/>
            <a:ext cx="10919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02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253" y="1631052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90739" y="780737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746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702217" y="6680199"/>
            <a:ext cx="360000" cy="0"/>
          </a:xfrm>
          <a:prstGeom prst="line">
            <a:avLst/>
          </a:prstGeom>
          <a:ln w="444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29784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5573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BD4E573-CD58-4D37-A83C-679583701E5B}"/>
              </a:ext>
            </a:extLst>
          </p:cNvPr>
          <p:cNvSpPr txBox="1"/>
          <p:nvPr/>
        </p:nvSpPr>
        <p:spPr>
          <a:xfrm>
            <a:off x="698119" y="2154272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에셋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소개</a:t>
            </a:r>
          </a:p>
        </p:txBody>
      </p:sp>
      <p:pic>
        <p:nvPicPr>
          <p:cNvPr id="10" name="그림 9" descr="어두운, 옅은이(가) 표시된 사진&#10;&#10;자동 생성된 설명">
            <a:extLst>
              <a:ext uri="{FF2B5EF4-FFF2-40B4-BE49-F238E27FC236}">
                <a16:creationId xmlns:a16="http://schemas.microsoft.com/office/drawing/2014/main" id="{246F0F4B-27AE-45F3-9905-4441DD045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322" y="2297204"/>
            <a:ext cx="2305050" cy="22193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48FDC9-DFD2-4D9F-81E9-6CC06BB6E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75" y="329478"/>
            <a:ext cx="1277626" cy="1750081"/>
          </a:xfrm>
          <a:prstGeom prst="rect">
            <a:avLst/>
          </a:prstGeom>
        </p:spPr>
      </p:pic>
      <p:pic>
        <p:nvPicPr>
          <p:cNvPr id="15" name="그림 14" descr="철물, 나사, 옅은이(가) 표시된 사진&#10;&#10;자동 생성된 설명">
            <a:extLst>
              <a:ext uri="{FF2B5EF4-FFF2-40B4-BE49-F238E27FC236}">
                <a16:creationId xmlns:a16="http://schemas.microsoft.com/office/drawing/2014/main" id="{701F6761-F88C-40AE-AC7C-331149DD8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773" y="4243229"/>
            <a:ext cx="1876425" cy="22574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22EA40-C9A9-43CB-BB17-6EC734D8917F}"/>
              </a:ext>
            </a:extLst>
          </p:cNvPr>
          <p:cNvSpPr txBox="1"/>
          <p:nvPr/>
        </p:nvSpPr>
        <p:spPr>
          <a:xfrm>
            <a:off x="5454649" y="514322"/>
            <a:ext cx="423463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Heal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아이템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스폰확률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10% 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사용시 체력을 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회복합니다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*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RPG_Pack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endParaRPr lang="ko-KR" altLang="en-US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90DF25-E42D-46A2-8497-1A8A29460E9A}"/>
              </a:ext>
            </a:extLst>
          </p:cNvPr>
          <p:cNvSpPr txBox="1"/>
          <p:nvPr/>
        </p:nvSpPr>
        <p:spPr>
          <a:xfrm>
            <a:off x="5454649" y="2548628"/>
            <a:ext cx="457858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Invincible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아이템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스폰확률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10% 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초간 무적이 됩니다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*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RPG_Pack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endParaRPr lang="ko-KR" altLang="en-US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10E9D6-11F7-48C6-B2ED-85F4F3A38015}"/>
              </a:ext>
            </a:extLst>
          </p:cNvPr>
          <p:cNvSpPr txBox="1"/>
          <p:nvPr/>
        </p:nvSpPr>
        <p:spPr>
          <a:xfrm>
            <a:off x="5454649" y="4789933"/>
            <a:ext cx="457858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Smaller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아이템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스폰확률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10% 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초간 크기가 작아집니다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*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RPG_Pack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endParaRPr lang="ko-KR" altLang="en-US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615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9565" y="816039"/>
            <a:ext cx="10919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02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253" y="1631052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90739" y="780737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746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702217" y="6680199"/>
            <a:ext cx="360000" cy="0"/>
          </a:xfrm>
          <a:prstGeom prst="line">
            <a:avLst/>
          </a:prstGeom>
          <a:ln w="444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29784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5573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BD4E573-CD58-4D37-A83C-679583701E5B}"/>
              </a:ext>
            </a:extLst>
          </p:cNvPr>
          <p:cNvSpPr txBox="1"/>
          <p:nvPr/>
        </p:nvSpPr>
        <p:spPr>
          <a:xfrm>
            <a:off x="698119" y="2154272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에셋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소개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90DF25-E42D-46A2-8497-1A8A29460E9A}"/>
              </a:ext>
            </a:extLst>
          </p:cNvPr>
          <p:cNvSpPr txBox="1"/>
          <p:nvPr/>
        </p:nvSpPr>
        <p:spPr>
          <a:xfrm>
            <a:off x="4871883" y="1829362"/>
            <a:ext cx="59408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400" b="1" kern="1200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그 외 사용 </a:t>
            </a:r>
            <a:r>
              <a:rPr lang="ko-KR" altLang="ko-KR" sz="2400" b="1" kern="1200" dirty="0" err="1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에셋</a:t>
            </a:r>
            <a:r>
              <a:rPr lang="ko-KR" altLang="ko-KR" sz="2400" b="1" kern="1200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en-US" altLang="ko-KR" sz="2400" b="1" kern="1200" dirty="0">
              <a:solidFill>
                <a:schemeClr val="bg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ko-KR" altLang="ko-KR" sz="2400" dirty="0">
              <a:solidFill>
                <a:schemeClr val="bg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3464" indent="-283464" algn="l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2400" b="1" kern="1200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비행기 </a:t>
            </a:r>
            <a:r>
              <a:rPr lang="en-US" altLang="ko-KR" sz="2400" b="1" kern="1200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en-US" altLang="ko-KR" sz="2400" b="1" i="0" kern="1200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Star Sparrow Modular Spaceship</a:t>
            </a:r>
          </a:p>
          <a:p>
            <a:pPr marL="283464" indent="-283464" algn="l" rtl="0" eaLnBrk="1" latinLnBrk="1" hangingPunct="1">
              <a:spcBef>
                <a:spcPts val="0"/>
              </a:spcBef>
              <a:spcAft>
                <a:spcPts val="0"/>
              </a:spcAft>
            </a:pPr>
            <a:endParaRPr lang="ko-KR" altLang="ko-KR" sz="2400" dirty="0">
              <a:solidFill>
                <a:schemeClr val="bg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3464" indent="-283464" algn="l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i="0" kern="1200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Explosion effect : Unity Particle Pack 5.x</a:t>
            </a:r>
          </a:p>
          <a:p>
            <a:pPr marL="283464" indent="-283464" algn="l" rtl="0" eaLnBrk="1" latinLnBrk="1" hangingPunct="1">
              <a:spcBef>
                <a:spcPts val="0"/>
              </a:spcBef>
              <a:spcAft>
                <a:spcPts val="0"/>
              </a:spcAft>
            </a:pPr>
            <a:endParaRPr lang="ko-KR" altLang="ko-KR" sz="2400" dirty="0">
              <a:solidFill>
                <a:schemeClr val="bg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3464" indent="-283464" algn="l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2400" b="1" i="0" kern="1200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음악 이펙트 </a:t>
            </a:r>
            <a:r>
              <a:rPr lang="en-US" altLang="ko-KR" sz="2400" b="1" i="0" kern="1200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en-US" altLang="ko-KR" sz="1200" kern="1200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https://pgtd.tistory.com/category/%EB%8F%99%EB%AC%BC%20%EC%86%8C%EB%A6%AC%20%ED%9A%A8%EA%B3%BC%EC%9D%8C/-%20%EC%95%BC%EC%83%9D%EB%8F%99%EB%AC%BC</a:t>
            </a:r>
            <a:endParaRPr lang="en-US" altLang="ko-KR" sz="1200" kern="1200" dirty="0">
              <a:solidFill>
                <a:schemeClr val="bg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3464" indent="-283464" algn="l" rtl="0" eaLnBrk="1" latinLnBrk="1" hangingPunct="1">
              <a:spcBef>
                <a:spcPts val="0"/>
              </a:spcBef>
              <a:spcAft>
                <a:spcPts val="0"/>
              </a:spcAft>
            </a:pPr>
            <a:endParaRPr lang="ko-KR" altLang="ko-KR" sz="1200" dirty="0">
              <a:solidFill>
                <a:schemeClr val="bg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3464" indent="-283464" algn="l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sz="2400" b="1" i="0" kern="1200" dirty="0" err="1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배경음</a:t>
            </a:r>
            <a:r>
              <a:rPr lang="ko-KR" altLang="ko-KR" sz="2400" b="1" i="0" kern="1200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400" b="1" i="0" kern="1200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en-US" altLang="ko-KR" sz="1200" b="1" i="0" kern="1200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https://www.youtube.com/watch?v=ccGZ2xfSoNo&amp;t=1s</a:t>
            </a:r>
            <a:endParaRPr lang="ko-KR" altLang="ko-KR" sz="2400" dirty="0">
              <a:solidFill>
                <a:schemeClr val="bg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27CEA2-9571-4424-9A8F-B2CD34951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745" y="4070079"/>
            <a:ext cx="2373634" cy="15840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9FBE95-B1FD-429B-AD7D-2AFB830FF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671" y="2393507"/>
            <a:ext cx="2390708" cy="158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90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9565" y="816039"/>
            <a:ext cx="10919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03</a:t>
            </a:r>
            <a:endParaRPr lang="ko-KR" altLang="en-US" sz="6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253" y="1631052"/>
            <a:ext cx="181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90739" y="780737"/>
            <a:ext cx="36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2746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702217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29784" y="6680199"/>
            <a:ext cx="360000" cy="0"/>
          </a:xfrm>
          <a:prstGeom prst="line">
            <a:avLst/>
          </a:prstGeom>
          <a:ln w="44450" cap="rnd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557350" y="6680199"/>
            <a:ext cx="360000" cy="0"/>
          </a:xfrm>
          <a:prstGeom prst="line">
            <a:avLst/>
          </a:prstGeom>
          <a:ln w="44450" cap="rnd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8B89F58-D928-48A4-91D2-F4A64F1A1E2F}"/>
              </a:ext>
            </a:extLst>
          </p:cNvPr>
          <p:cNvSpPr txBox="1"/>
          <p:nvPr/>
        </p:nvSpPr>
        <p:spPr>
          <a:xfrm>
            <a:off x="298170" y="2185050"/>
            <a:ext cx="21451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스크립트 소개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전체적인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0E0DEB-52DD-4E07-B8DE-307892FD7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1" t="9662" r="21640" b="32635"/>
          <a:stretch/>
        </p:blipFill>
        <p:spPr>
          <a:xfrm>
            <a:off x="2485477" y="1229673"/>
            <a:ext cx="578840" cy="637563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1B39048-2EB8-4842-98CF-9AC96D2DF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196753"/>
              </p:ext>
            </p:extLst>
          </p:nvPr>
        </p:nvGraphicFramePr>
        <p:xfrm>
          <a:off x="3466251" y="1323870"/>
          <a:ext cx="8055574" cy="4079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85627">
                  <a:extLst>
                    <a:ext uri="{9D8B030D-6E8A-4147-A177-3AD203B41FA5}">
                      <a16:colId xmlns:a16="http://schemas.microsoft.com/office/drawing/2014/main" val="4175300569"/>
                    </a:ext>
                  </a:extLst>
                </a:gridCol>
                <a:gridCol w="1945005">
                  <a:extLst>
                    <a:ext uri="{9D8B030D-6E8A-4147-A177-3AD203B41FA5}">
                      <a16:colId xmlns:a16="http://schemas.microsoft.com/office/drawing/2014/main" val="3143919726"/>
                    </a:ext>
                  </a:extLst>
                </a:gridCol>
                <a:gridCol w="4124942">
                  <a:extLst>
                    <a:ext uri="{9D8B030D-6E8A-4147-A177-3AD203B41FA5}">
                      <a16:colId xmlns:a16="http://schemas.microsoft.com/office/drawing/2014/main" val="3203930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스크립트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연결된 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836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err="1"/>
                        <a:t>SpaceShip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Ship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체력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메시지</a:t>
                      </a:r>
                      <a:r>
                        <a:rPr lang="en-US" altLang="ko-KR" dirty="0"/>
                        <a:t>, Ship</a:t>
                      </a:r>
                      <a:r>
                        <a:rPr lang="ko-KR" altLang="en-US" dirty="0"/>
                        <a:t>의 아이템 상태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197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Spawn</a:t>
                      </a:r>
                      <a:endParaRPr lang="ko-KR" altLang="ko-KR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Ship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Item, Asteroid</a:t>
                      </a:r>
                      <a:r>
                        <a:rPr lang="ko-KR" altLang="en-US" dirty="0"/>
                        <a:t>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542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Asteroid</a:t>
                      </a:r>
                      <a:endParaRPr lang="ko-KR" altLang="ko-K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Asteroids(Prefab)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장애물의 이동 및 체력 감소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069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eaLnBrk="1" latinLnBrk="1" hangingPunct="1"/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</a:t>
                      </a:r>
                      <a:endParaRPr lang="ko-KR" altLang="ko-KR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All Items(Prefab)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아이템 장착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아이템의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352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AllSkill</a:t>
                      </a:r>
                      <a:endParaRPr lang="ko-KR" altLang="ko-KR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Ship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아이템 스킬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581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vbButton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ImageTarget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가상 버튼의 클릭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64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MydefaultTrack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ImageTarget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마커가 인식되었는지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697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StartScene</a:t>
                      </a:r>
                      <a:r>
                        <a:rPr lang="en-US" altLang="ko-KR" dirty="0"/>
                        <a:t> obj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마커가 인식되었을 때 오브젝트 생성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180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StartBtn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StartScene</a:t>
                      </a:r>
                      <a:r>
                        <a:rPr lang="en-US" altLang="ko-KR" dirty="0"/>
                        <a:t> obj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가상버튼의 클릭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546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EndScene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EndScene</a:t>
                      </a:r>
                      <a:r>
                        <a:rPr lang="en-US" altLang="ko-KR" dirty="0"/>
                        <a:t> obj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최종 점수 및 최고 점수 반환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리셋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927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903587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메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목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마무리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561</Words>
  <Application>Microsoft Office PowerPoint</Application>
  <PresentationFormat>와이드스크린</PresentationFormat>
  <Paragraphs>156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휴먼편지체</vt:lpstr>
      <vt:lpstr>맑은 고딕</vt:lpstr>
      <vt:lpstr>KoPub돋움체 Light</vt:lpstr>
      <vt:lpstr>KoPub바탕체 Bold</vt:lpstr>
      <vt:lpstr>Arial</vt:lpstr>
      <vt:lpstr>2_Office 테마</vt:lpstr>
      <vt:lpstr>메인</vt:lpstr>
      <vt:lpstr>목차</vt:lpstr>
      <vt:lpstr>내용</vt:lpstr>
      <vt:lpstr>마무리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김 정웅</cp:lastModifiedBy>
  <cp:revision>39</cp:revision>
  <dcterms:created xsi:type="dcterms:W3CDTF">2017-05-21T13:44:12Z</dcterms:created>
  <dcterms:modified xsi:type="dcterms:W3CDTF">2021-06-16T04:32:23Z</dcterms:modified>
</cp:coreProperties>
</file>